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67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D579-AB38-4E97-BF1A-63F3871053EE}" type="datetimeFigureOut">
              <a:rPr lang="en-MY" smtClean="0"/>
              <a:t>28/1/2015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52CA9-352B-4F04-936F-6E7F252DA55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1787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D579-AB38-4E97-BF1A-63F3871053EE}" type="datetimeFigureOut">
              <a:rPr lang="en-MY" smtClean="0"/>
              <a:t>28/1/2015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52CA9-352B-4F04-936F-6E7F252DA55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86098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D579-AB38-4E97-BF1A-63F3871053EE}" type="datetimeFigureOut">
              <a:rPr lang="en-MY" smtClean="0"/>
              <a:t>28/1/2015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52CA9-352B-4F04-936F-6E7F252DA55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48157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D579-AB38-4E97-BF1A-63F3871053EE}" type="datetimeFigureOut">
              <a:rPr lang="en-MY" smtClean="0"/>
              <a:t>28/1/2015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52CA9-352B-4F04-936F-6E7F252DA55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78023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D579-AB38-4E97-BF1A-63F3871053EE}" type="datetimeFigureOut">
              <a:rPr lang="en-MY" smtClean="0"/>
              <a:t>28/1/2015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52CA9-352B-4F04-936F-6E7F252DA55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32867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D579-AB38-4E97-BF1A-63F3871053EE}" type="datetimeFigureOut">
              <a:rPr lang="en-MY" smtClean="0"/>
              <a:t>28/1/2015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52CA9-352B-4F04-936F-6E7F252DA55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3998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D579-AB38-4E97-BF1A-63F3871053EE}" type="datetimeFigureOut">
              <a:rPr lang="en-MY" smtClean="0"/>
              <a:t>28/1/2015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52CA9-352B-4F04-936F-6E7F252DA55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7045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D579-AB38-4E97-BF1A-63F3871053EE}" type="datetimeFigureOut">
              <a:rPr lang="en-MY" smtClean="0"/>
              <a:t>28/1/2015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52CA9-352B-4F04-936F-6E7F252DA55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87646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D579-AB38-4E97-BF1A-63F3871053EE}" type="datetimeFigureOut">
              <a:rPr lang="en-MY" smtClean="0"/>
              <a:t>28/1/2015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52CA9-352B-4F04-936F-6E7F252DA55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53332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D579-AB38-4E97-BF1A-63F3871053EE}" type="datetimeFigureOut">
              <a:rPr lang="en-MY" smtClean="0"/>
              <a:t>28/1/2015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52CA9-352B-4F04-936F-6E7F252DA55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7447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D579-AB38-4E97-BF1A-63F3871053EE}" type="datetimeFigureOut">
              <a:rPr lang="en-MY" smtClean="0"/>
              <a:t>28/1/2015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52CA9-352B-4F04-936F-6E7F252DA55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0293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2D579-AB38-4E97-BF1A-63F3871053EE}" type="datetimeFigureOut">
              <a:rPr lang="en-MY" smtClean="0"/>
              <a:t>28/1/2015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52CA9-352B-4F04-936F-6E7F252DA55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0457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762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Features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838200"/>
            <a:ext cx="7772400" cy="57150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3600" b="1" dirty="0" smtClean="0">
                <a:solidFill>
                  <a:schemeClr val="tx1"/>
                </a:solidFill>
              </a:rPr>
              <a:t>There are 3 user :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Admin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US" sz="1900" dirty="0" smtClean="0">
                <a:solidFill>
                  <a:schemeClr val="tx1"/>
                </a:solidFill>
              </a:rPr>
              <a:t> Add new staff			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smtClean="0">
                <a:solidFill>
                  <a:schemeClr val="tx1"/>
                </a:solidFill>
              </a:rPr>
              <a:t>Can ban/kick user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US" sz="1900" dirty="0" smtClean="0">
                <a:solidFill>
                  <a:schemeClr val="tx1"/>
                </a:solidFill>
              </a:rPr>
              <a:t>Add/Edit game’s page bulletin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US" sz="1900" dirty="0" smtClean="0">
                <a:solidFill>
                  <a:schemeClr val="tx1"/>
                </a:solidFill>
              </a:rPr>
              <a:t>Can ban/kick user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US" sz="1900" dirty="0" smtClean="0">
                <a:solidFill>
                  <a:schemeClr val="tx1"/>
                </a:solidFill>
              </a:rPr>
              <a:t>Check/approve purchase</a:t>
            </a: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US" sz="1900" dirty="0" smtClean="0">
                <a:solidFill>
                  <a:schemeClr val="tx1"/>
                </a:solidFill>
              </a:rPr>
              <a:t>Check/approve game registration</a:t>
            </a:r>
          </a:p>
          <a:p>
            <a:pPr lvl="1" algn="l"/>
            <a:endParaRPr lang="en-US" sz="190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600" b="1" dirty="0" smtClean="0">
                <a:solidFill>
                  <a:schemeClr val="tx1"/>
                </a:solidFill>
              </a:rPr>
              <a:t>User</a:t>
            </a:r>
            <a:endParaRPr lang="en-US" sz="2200" b="1" dirty="0">
              <a:solidFill>
                <a:schemeClr val="tx1"/>
              </a:solidFill>
            </a:endParaRP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US" sz="1900" dirty="0" smtClean="0">
                <a:solidFill>
                  <a:schemeClr val="tx1"/>
                </a:solidFill>
              </a:rPr>
              <a:t>Can </a:t>
            </a:r>
            <a:r>
              <a:rPr lang="en-US" sz="1900" dirty="0">
                <a:solidFill>
                  <a:schemeClr val="tx1"/>
                </a:solidFill>
              </a:rPr>
              <a:t>register </a:t>
            </a:r>
            <a:r>
              <a:rPr lang="en-US" sz="1900" dirty="0" smtClean="0">
                <a:solidFill>
                  <a:schemeClr val="tx1"/>
                </a:solidFill>
              </a:rPr>
              <a:t>&amp; log into the system.</a:t>
            </a:r>
            <a:endParaRPr lang="en-MY" sz="1900" dirty="0" smtClean="0">
              <a:solidFill>
                <a:schemeClr val="tx1"/>
              </a:solidFill>
            </a:endParaRP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US" sz="1900" dirty="0" smtClean="0">
                <a:solidFill>
                  <a:schemeClr val="tx1"/>
                </a:solidFill>
              </a:rPr>
              <a:t>Can edit profile.</a:t>
            </a:r>
            <a:endParaRPr lang="en-MY" sz="1900" dirty="0" smtClean="0">
              <a:solidFill>
                <a:schemeClr val="tx1"/>
              </a:solidFill>
            </a:endParaRP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US" sz="1900" dirty="0" smtClean="0">
                <a:solidFill>
                  <a:schemeClr val="tx1"/>
                </a:solidFill>
              </a:rPr>
              <a:t>Can </a:t>
            </a:r>
            <a:r>
              <a:rPr lang="en-US" sz="1900" dirty="0">
                <a:solidFill>
                  <a:schemeClr val="tx1"/>
                </a:solidFill>
              </a:rPr>
              <a:t>Purchase </a:t>
            </a:r>
            <a:r>
              <a:rPr lang="en-US" sz="1900" dirty="0" smtClean="0">
                <a:solidFill>
                  <a:schemeClr val="tx1"/>
                </a:solidFill>
              </a:rPr>
              <a:t>game.</a:t>
            </a:r>
            <a:endParaRPr lang="en-MY" sz="1900" dirty="0" smtClean="0">
              <a:solidFill>
                <a:schemeClr val="tx1"/>
              </a:solidFill>
            </a:endParaRP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US" sz="1900" dirty="0" smtClean="0">
                <a:solidFill>
                  <a:schemeClr val="tx1"/>
                </a:solidFill>
              </a:rPr>
              <a:t>Can </a:t>
            </a:r>
            <a:r>
              <a:rPr lang="en-US" sz="1900" dirty="0">
                <a:solidFill>
                  <a:schemeClr val="tx1"/>
                </a:solidFill>
              </a:rPr>
              <a:t>request to join developer </a:t>
            </a:r>
            <a:r>
              <a:rPr lang="en-US" sz="1900" dirty="0" smtClean="0">
                <a:solidFill>
                  <a:schemeClr val="tx1"/>
                </a:solidFill>
              </a:rPr>
              <a:t>group.</a:t>
            </a:r>
            <a:endParaRPr lang="en-MY" sz="1900" dirty="0" smtClean="0">
              <a:solidFill>
                <a:schemeClr val="tx1"/>
              </a:solidFill>
            </a:endParaRP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US" sz="1900" dirty="0" smtClean="0">
                <a:solidFill>
                  <a:schemeClr val="tx1"/>
                </a:solidFill>
              </a:rPr>
              <a:t>Can </a:t>
            </a:r>
            <a:r>
              <a:rPr lang="en-US" sz="1900" dirty="0">
                <a:solidFill>
                  <a:schemeClr val="tx1"/>
                </a:solidFill>
              </a:rPr>
              <a:t>request to create developer </a:t>
            </a:r>
            <a:r>
              <a:rPr lang="en-US" sz="1900" dirty="0" smtClean="0">
                <a:solidFill>
                  <a:schemeClr val="tx1"/>
                </a:solidFill>
              </a:rPr>
              <a:t>group.</a:t>
            </a:r>
            <a:endParaRPr lang="en-MY" sz="1900" dirty="0" smtClean="0">
              <a:solidFill>
                <a:schemeClr val="tx1"/>
              </a:solidFill>
            </a:endParaRP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US" sz="1900" dirty="0" smtClean="0">
                <a:solidFill>
                  <a:schemeClr val="tx1"/>
                </a:solidFill>
              </a:rPr>
              <a:t>Can </a:t>
            </a:r>
            <a:r>
              <a:rPr lang="en-US" sz="1900" dirty="0">
                <a:solidFill>
                  <a:schemeClr val="tx1"/>
                </a:solidFill>
              </a:rPr>
              <a:t>download free </a:t>
            </a:r>
            <a:r>
              <a:rPr lang="en-US" sz="1900" dirty="0" smtClean="0">
                <a:solidFill>
                  <a:schemeClr val="tx1"/>
                </a:solidFill>
              </a:rPr>
              <a:t>game.</a:t>
            </a:r>
            <a:endParaRPr lang="en-MY" sz="1900" dirty="0" smtClean="0">
              <a:solidFill>
                <a:schemeClr val="tx1"/>
              </a:solidFill>
            </a:endParaRPr>
          </a:p>
          <a:p>
            <a:pPr marL="800100" lvl="1" indent="-342900" algn="l">
              <a:buFont typeface="Wingdings" pitchFamily="2" charset="2"/>
              <a:buChar char="Ø"/>
            </a:pPr>
            <a:r>
              <a:rPr lang="en-US" sz="1900" dirty="0" smtClean="0">
                <a:solidFill>
                  <a:schemeClr val="tx1"/>
                </a:solidFill>
              </a:rPr>
              <a:t>Can </a:t>
            </a:r>
            <a:r>
              <a:rPr lang="en-US" sz="1900" dirty="0">
                <a:solidFill>
                  <a:schemeClr val="tx1"/>
                </a:solidFill>
              </a:rPr>
              <a:t>comment on comment section on game’s page and developer’s page</a:t>
            </a:r>
            <a:endParaRPr lang="en-MY" sz="19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itchFamily="2" charset="2"/>
              <a:buChar char="Ø"/>
            </a:pP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30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27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 Prototype </a:t>
            </a:r>
            <a:r>
              <a:rPr lang="en-US" sz="4000" dirty="0" err="1" smtClean="0"/>
              <a:t>ScreenShot</a:t>
            </a:r>
            <a:endParaRPr lang="en-MY" sz="400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990600"/>
            <a:ext cx="7696200" cy="5245603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90600"/>
            <a:ext cx="7696200" cy="5257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90600"/>
            <a:ext cx="7696200" cy="52577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65200"/>
            <a:ext cx="7618455" cy="528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965199"/>
            <a:ext cx="7618455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6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7921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Continue …..</a:t>
            </a:r>
            <a:endParaRPr lang="en-MY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41466"/>
            <a:ext cx="7285194" cy="344861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77378"/>
            <a:ext cx="7375856" cy="32679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560"/>
            <a:ext cx="8108684" cy="41776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400"/>
            <a:ext cx="7924800" cy="34463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3434207"/>
            <a:ext cx="7924800" cy="34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30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Continue…. Admin</a:t>
            </a:r>
            <a:endParaRPr lang="en-MY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0200"/>
            <a:ext cx="8229600" cy="406590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8749"/>
            <a:ext cx="9144000" cy="45205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022"/>
            <a:ext cx="9144000" cy="45119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7304"/>
            <a:ext cx="9144000" cy="45233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022"/>
            <a:ext cx="9144000" cy="451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33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~~Purchase~~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8229600" cy="47244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1295400"/>
            <a:ext cx="9144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5760"/>
            <a:ext cx="9144000" cy="503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594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Register anything?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3000"/>
            <a:ext cx="6982690" cy="5486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0"/>
            <a:ext cx="8267700" cy="4136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4006588"/>
            <a:ext cx="8267700" cy="28641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-129881"/>
            <a:ext cx="6096000" cy="30537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23917"/>
            <a:ext cx="6096000" cy="24121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181600"/>
            <a:ext cx="6096000" cy="136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682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Cont</a:t>
            </a:r>
            <a:r>
              <a:rPr lang="en-US" dirty="0" smtClean="0"/>
              <a:t>: System Features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Developer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/>
              <a:t>Can edit information on developed game’s game page</a:t>
            </a:r>
            <a:endParaRPr lang="en-MY" sz="1800" dirty="0"/>
          </a:p>
          <a:p>
            <a:pPr lvl="1">
              <a:buFont typeface="Wingdings" pitchFamily="2" charset="2"/>
              <a:buChar char="Ø"/>
            </a:pPr>
            <a:r>
              <a:rPr lang="en-US" sz="1800" dirty="0"/>
              <a:t>Can request to upload and release new game.</a:t>
            </a:r>
            <a:endParaRPr lang="en-MY" sz="1800" dirty="0"/>
          </a:p>
          <a:p>
            <a:pPr lvl="1">
              <a:buFont typeface="Wingdings" pitchFamily="2" charset="2"/>
              <a:buChar char="Ø"/>
            </a:pPr>
            <a:r>
              <a:rPr lang="en-US" sz="1800" dirty="0"/>
              <a:t>Can register for new game.</a:t>
            </a:r>
            <a:endParaRPr lang="en-MY" sz="1800" dirty="0"/>
          </a:p>
          <a:p>
            <a:pPr lvl="1">
              <a:buFont typeface="Wingdings" pitchFamily="2" charset="2"/>
              <a:buChar char="Ø"/>
            </a:pPr>
            <a:r>
              <a:rPr lang="en-US" sz="1800" dirty="0"/>
              <a:t>Can approve member requested to join group.</a:t>
            </a:r>
            <a:endParaRPr lang="en-MY" sz="1800" dirty="0"/>
          </a:p>
          <a:p>
            <a:pPr lvl="1">
              <a:buFont typeface="Wingdings" pitchFamily="2" charset="2"/>
              <a:buChar char="Ø"/>
            </a:pPr>
            <a:r>
              <a:rPr lang="en-US" sz="1800" dirty="0"/>
              <a:t>Group admin can kick user from group.</a:t>
            </a:r>
            <a:endParaRPr lang="en-MY" sz="1800" dirty="0"/>
          </a:p>
          <a:p>
            <a:pPr lvl="1">
              <a:buFont typeface="Wingdings" pitchFamily="2" charset="2"/>
              <a:buChar char="Ø"/>
            </a:pPr>
            <a:r>
              <a:rPr lang="en-US" sz="1800" dirty="0"/>
              <a:t>Group admin can approve group member request to upload and release new game.</a:t>
            </a:r>
            <a:endParaRPr lang="en-MY" sz="1800" dirty="0"/>
          </a:p>
          <a:p>
            <a:pPr lvl="1">
              <a:buFont typeface="Wingdings" pitchFamily="2" charset="2"/>
              <a:buChar char="Ø"/>
            </a:pPr>
            <a:r>
              <a:rPr lang="en-US" sz="1800" dirty="0"/>
              <a:t>Member can send request of approved request to upload/release game to admin.</a:t>
            </a:r>
            <a:endParaRPr lang="en-MY" sz="1800" dirty="0"/>
          </a:p>
          <a:p>
            <a:pPr lvl="1">
              <a:buFont typeface="Wingdings" pitchFamily="2" charset="2"/>
              <a:buChar char="Ø"/>
            </a:pPr>
            <a:r>
              <a:rPr lang="en-US" sz="1800" dirty="0"/>
              <a:t>Member can send request to upload and release new game to Developer Admin.</a:t>
            </a:r>
            <a:endParaRPr lang="en-MY" sz="1800" dirty="0"/>
          </a:p>
          <a:p>
            <a:pPr lvl="1">
              <a:buFont typeface="Wingdings" pitchFamily="2" charset="2"/>
              <a:buChar char="Ø"/>
            </a:pPr>
            <a:r>
              <a:rPr lang="en-US" sz="1800" dirty="0"/>
              <a:t>Can comment on developer page section.</a:t>
            </a:r>
            <a:endParaRPr lang="en-MY" sz="1800" dirty="0"/>
          </a:p>
          <a:p>
            <a:endParaRPr lang="en-US" sz="2000" b="1" dirty="0" smtClean="0"/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2729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750598"/>
          </a:xfrm>
        </p:spPr>
        <p:txBody>
          <a:bodyPr>
            <a:normAutofit/>
          </a:bodyPr>
          <a:lstStyle/>
          <a:p>
            <a:pPr lvl="1" algn="ctr"/>
            <a:r>
              <a:rPr lang="en-US" sz="4000" dirty="0"/>
              <a:t>Hardware/Software Requirements</a:t>
            </a:r>
            <a:endParaRPr lang="en-MY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791200"/>
          </a:xfrm>
        </p:spPr>
        <p:txBody>
          <a:bodyPr>
            <a:normAutofit/>
          </a:bodyPr>
          <a:lstStyle/>
          <a:p>
            <a:r>
              <a:rPr lang="en-US" sz="2600" dirty="0" smtClean="0"/>
              <a:t>Admin</a:t>
            </a:r>
          </a:p>
          <a:p>
            <a:pPr lvl="1">
              <a:buFont typeface="Wingdings" pitchFamily="2" charset="2"/>
              <a:buChar char="v"/>
            </a:pPr>
            <a:r>
              <a:rPr lang="en-US" sz="1900" b="1" dirty="0" smtClean="0"/>
              <a:t>Hardware</a:t>
            </a:r>
          </a:p>
          <a:p>
            <a:pPr lvl="1">
              <a:buFont typeface="Wingdings" pitchFamily="2" charset="2"/>
              <a:buChar char="ü"/>
            </a:pPr>
            <a:r>
              <a:rPr lang="en-US" sz="1800" b="1" dirty="0"/>
              <a:t>	</a:t>
            </a:r>
            <a:r>
              <a:rPr lang="en-US" sz="1700" dirty="0" smtClean="0"/>
              <a:t>Device that can be use for developing</a:t>
            </a:r>
          </a:p>
          <a:p>
            <a:pPr lvl="1">
              <a:buFont typeface="Wingdings" pitchFamily="2" charset="2"/>
              <a:buChar char="ü"/>
            </a:pPr>
            <a:r>
              <a:rPr lang="en-US" sz="1700" b="1" dirty="0"/>
              <a:t>	</a:t>
            </a:r>
            <a:r>
              <a:rPr lang="en-US" sz="1700" dirty="0" smtClean="0"/>
              <a:t>Device that can access internet</a:t>
            </a:r>
            <a:endParaRPr lang="en-US" sz="1700" b="1" dirty="0" smtClean="0"/>
          </a:p>
          <a:p>
            <a:pPr lvl="1">
              <a:buFont typeface="Wingdings" pitchFamily="2" charset="2"/>
              <a:buChar char="v"/>
            </a:pPr>
            <a:r>
              <a:rPr lang="en-US" sz="1900" b="1" dirty="0" smtClean="0"/>
              <a:t>Software</a:t>
            </a:r>
          </a:p>
          <a:p>
            <a:pPr lvl="1">
              <a:buFont typeface="Wingdings" pitchFamily="2" charset="2"/>
              <a:buChar char="ü"/>
            </a:pPr>
            <a:r>
              <a:rPr lang="en-US" sz="1800" b="1" dirty="0"/>
              <a:t>	</a:t>
            </a:r>
            <a:r>
              <a:rPr lang="en-US" sz="1700" dirty="0" smtClean="0"/>
              <a:t>Software for webpage developing</a:t>
            </a:r>
          </a:p>
          <a:p>
            <a:pPr lvl="1">
              <a:buFont typeface="Wingdings" pitchFamily="2" charset="2"/>
              <a:buChar char="ü"/>
            </a:pPr>
            <a:r>
              <a:rPr lang="en-US" sz="1700" b="1" dirty="0"/>
              <a:t>	</a:t>
            </a:r>
            <a:r>
              <a:rPr lang="en-US" sz="1700" dirty="0" smtClean="0"/>
              <a:t>Software to access website</a:t>
            </a:r>
          </a:p>
          <a:p>
            <a:pPr lvl="1">
              <a:buFont typeface="Wingdings" pitchFamily="2" charset="2"/>
              <a:buChar char="ü"/>
            </a:pPr>
            <a:r>
              <a:rPr lang="en-US" sz="1700" b="1" dirty="0"/>
              <a:t>	</a:t>
            </a:r>
            <a:r>
              <a:rPr lang="en-US" sz="1700" dirty="0" smtClean="0"/>
              <a:t>Operating System</a:t>
            </a:r>
          </a:p>
          <a:p>
            <a:pPr marL="457200" lvl="1" indent="0">
              <a:buNone/>
            </a:pPr>
            <a:endParaRPr lang="en-US" sz="1700" b="1" dirty="0"/>
          </a:p>
          <a:p>
            <a:r>
              <a:rPr lang="en-US" sz="2600" dirty="0" smtClean="0"/>
              <a:t>User &amp; Developer</a:t>
            </a:r>
          </a:p>
          <a:p>
            <a:pPr lvl="1">
              <a:buFont typeface="Wingdings" pitchFamily="2" charset="2"/>
              <a:buChar char="v"/>
            </a:pPr>
            <a:r>
              <a:rPr lang="en-US" sz="1900" b="1" dirty="0" smtClean="0"/>
              <a:t>Hardware</a:t>
            </a:r>
          </a:p>
          <a:p>
            <a:pPr lvl="1">
              <a:buFont typeface="Wingdings" pitchFamily="2" charset="2"/>
              <a:buChar char="ü"/>
            </a:pPr>
            <a:r>
              <a:rPr lang="en-US" sz="1800" b="1" dirty="0"/>
              <a:t>	</a:t>
            </a:r>
            <a:r>
              <a:rPr lang="en-US" sz="1700" dirty="0" smtClean="0"/>
              <a:t>Device that can access internet</a:t>
            </a:r>
            <a:endParaRPr lang="en-US" sz="1700" b="1" dirty="0" smtClean="0"/>
          </a:p>
          <a:p>
            <a:pPr lvl="1">
              <a:buFont typeface="Wingdings" pitchFamily="2" charset="2"/>
              <a:buChar char="v"/>
            </a:pPr>
            <a:r>
              <a:rPr lang="en-US" sz="1900" b="1" dirty="0" smtClean="0"/>
              <a:t>Software</a:t>
            </a:r>
          </a:p>
          <a:p>
            <a:pPr lvl="1">
              <a:buFont typeface="Wingdings" pitchFamily="2" charset="2"/>
              <a:buChar char="ü"/>
            </a:pPr>
            <a:r>
              <a:rPr lang="en-US" sz="1800" b="1" dirty="0"/>
              <a:t>	</a:t>
            </a:r>
            <a:r>
              <a:rPr lang="en-US" sz="1700" dirty="0" smtClean="0"/>
              <a:t>Software to access website</a:t>
            </a:r>
          </a:p>
          <a:p>
            <a:pPr lvl="1">
              <a:buFont typeface="Wingdings" pitchFamily="2" charset="2"/>
              <a:buChar char="ü"/>
            </a:pPr>
            <a:r>
              <a:rPr lang="en-US" sz="1700" dirty="0"/>
              <a:t>	</a:t>
            </a:r>
            <a:r>
              <a:rPr lang="en-US" sz="1700" dirty="0" smtClean="0"/>
              <a:t>Operating System</a:t>
            </a:r>
            <a:endParaRPr lang="en-US" sz="1900" dirty="0" smtClean="0"/>
          </a:p>
        </p:txBody>
      </p:sp>
    </p:spTree>
    <p:extLst>
      <p:ext uri="{BB962C8B-B14F-4D97-AF65-F5344CB8AC3E}">
        <p14:creationId xmlns:p14="http://schemas.microsoft.com/office/powerpoint/2010/main" val="364140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Context Diagram </a:t>
            </a:r>
            <a:endParaRPr lang="en-MY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1" y="1447800"/>
            <a:ext cx="9137824" cy="4809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563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b="1" dirty="0"/>
              <a:t>Data Flow </a:t>
            </a:r>
            <a:r>
              <a:rPr lang="en-US" sz="4000" b="1" dirty="0" smtClean="0"/>
              <a:t>Diagram </a:t>
            </a:r>
            <a:endParaRPr lang="en-MY" sz="40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97175"/>
            <a:ext cx="8001000" cy="5989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265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Entity Relationship Diagram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9200"/>
            <a:ext cx="6858000" cy="5989248"/>
          </a:xfrm>
        </p:spPr>
      </p:pic>
    </p:spTree>
    <p:extLst>
      <p:ext uri="{BB962C8B-B14F-4D97-AF65-F5344CB8AC3E}">
        <p14:creationId xmlns:p14="http://schemas.microsoft.com/office/powerpoint/2010/main" val="145601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63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b="1" dirty="0"/>
              <a:t>Data Dictionary </a:t>
            </a:r>
            <a:endParaRPr lang="en-MY" sz="4000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785812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81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848600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88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8024471" cy="601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660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132</Words>
  <Application>Microsoft Office PowerPoint</Application>
  <PresentationFormat>On-screen Show (4:3)</PresentationFormat>
  <Paragraphs>54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System Features</vt:lpstr>
      <vt:lpstr>Cont: System Features</vt:lpstr>
      <vt:lpstr>Hardware/Software Requirements</vt:lpstr>
      <vt:lpstr>Context Diagram </vt:lpstr>
      <vt:lpstr>Data Flow Diagram </vt:lpstr>
      <vt:lpstr>Entity Relationship Diagram</vt:lpstr>
      <vt:lpstr>Data Dictionary </vt:lpstr>
      <vt:lpstr>PowerPoint Presentation</vt:lpstr>
      <vt:lpstr>PowerPoint Presentation</vt:lpstr>
      <vt:lpstr> Prototype ScreenShot</vt:lpstr>
      <vt:lpstr>Continue …..</vt:lpstr>
      <vt:lpstr>Continue…. Admin</vt:lpstr>
      <vt:lpstr>~~Purchase~~</vt:lpstr>
      <vt:lpstr>Register anything?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chyeo95</dc:creator>
  <cp:lastModifiedBy>chyeo95</cp:lastModifiedBy>
  <cp:revision>15</cp:revision>
  <dcterms:created xsi:type="dcterms:W3CDTF">2015-01-27T16:15:29Z</dcterms:created>
  <dcterms:modified xsi:type="dcterms:W3CDTF">2015-01-27T19:44:41Z</dcterms:modified>
</cp:coreProperties>
</file>